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Raleway" charset="0"/>
      <p:regular r:id="rId4"/>
      <p:bold r:id="rId5"/>
      <p:italic r:id="rId6"/>
      <p:boldItalic r:id="rId7"/>
    </p:embeddedFont>
    <p:embeddedFont>
      <p:font typeface="Lato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1" autoAdjust="0"/>
    <p:restoredTop sz="94660"/>
  </p:normalViewPr>
  <p:slideViewPr>
    <p:cSldViewPr snapToGrid="0">
      <p:cViewPr>
        <p:scale>
          <a:sx n="108" d="100"/>
          <a:sy n="108" d="100"/>
        </p:scale>
        <p:origin x="-138" y="-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543320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046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sychologist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hyperlink" Target="mailto:a-pakina@mail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title"/>
          </p:nvPr>
        </p:nvSpPr>
        <p:spPr>
          <a:xfrm>
            <a:off x="819150" y="277792"/>
            <a:ext cx="7505700" cy="6637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Форматы психологической поддержки учащимся:</a:t>
            </a:r>
            <a:endParaRPr sz="24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" name="Google Shape;73;p13"/>
          <p:cNvSpPr txBox="1">
            <a:spLocks noGrp="1"/>
          </p:cNvSpPr>
          <p:nvPr>
            <p:ph type="body" idx="1"/>
          </p:nvPr>
        </p:nvSpPr>
        <p:spPr>
          <a:xfrm>
            <a:off x="394638" y="4012875"/>
            <a:ext cx="2445300" cy="7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Психолог-педагог</a:t>
            </a:r>
            <a:r>
              <a:rPr lang="en-US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5-11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классов</a:t>
            </a:r>
            <a:r>
              <a:rPr lang="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Пакина Алина </a:t>
            </a:r>
            <a:r>
              <a:rPr lang="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Александровна</a:t>
            </a:r>
            <a:endParaRPr sz="12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2"/>
          </p:nvPr>
        </p:nvSpPr>
        <p:spPr>
          <a:xfrm>
            <a:off x="2722983" y="609646"/>
            <a:ext cx="6328420" cy="4533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ru" sz="1600" dirty="0" smtClean="0"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Консультирование онлайн (с использованием программ:zoom,skype,WhatsApp(89172487866), ВКонтакте.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vk.com/psychologistp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sz="1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lvl="0" indent="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-</a:t>
            </a:r>
            <a:r>
              <a:rPr lang="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Консультирование по принципу “Телефон доверия”через электронную почту </a:t>
            </a:r>
            <a:r>
              <a:rPr lang="ru" sz="1600" u="sng" dirty="0" smtClean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a-pakina@mail.ru</a:t>
            </a:r>
            <a:r>
              <a:rPr lang="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en-US" sz="16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Психологическое просвещение и психопрофилактика посредством создания интересных презентаций (по плану),электронных библиотек,коллекции видеофильмов,мультфильмов.</a:t>
            </a:r>
          </a:p>
          <a:p>
            <a:pPr marL="0" lvl="0" indent="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Диагностика через сеть Интернет</a:t>
            </a:r>
            <a:r>
              <a:rPr lang="ru" sz="1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0" lvl="0" indent="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-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Задай вопрос психологу на сайте школы</a:t>
            </a:r>
            <a:endParaRPr lang="ru" sz="1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lvl="0" indent="0" rtl="0">
              <a:lnSpc>
                <a:spcPct val="100000"/>
              </a:lnSpc>
              <a:spcAft>
                <a:spcPts val="0"/>
              </a:spcAft>
              <a:buNone/>
            </a:pPr>
            <a:r>
              <a:rPr lang="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График работы в период дистанционного обучения:</a:t>
            </a:r>
          </a:p>
          <a:p>
            <a:pPr marL="0" lvl="0" indent="0" rtl="0">
              <a:lnSpc>
                <a:spcPct val="100000"/>
              </a:lnSpc>
              <a:spcAft>
                <a:spcPts val="0"/>
              </a:spcAft>
              <a:buNone/>
            </a:pPr>
            <a:r>
              <a:rPr lang="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Вторник,четверг,пятница:консультации;</a:t>
            </a:r>
          </a:p>
          <a:p>
            <a:pPr marL="0" lvl="0" indent="0" rtl="0">
              <a:lnSpc>
                <a:spcPct val="100000"/>
              </a:lnSpc>
              <a:spcAft>
                <a:spcPts val="0"/>
              </a:spcAft>
              <a:buNone/>
            </a:pPr>
            <a:r>
              <a:rPr lang="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Понедельник,среда:групповые занятия (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zoom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skype).</a:t>
            </a: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1593" y="941500"/>
            <a:ext cx="2211390" cy="3071375"/>
          </a:xfrm>
          <a:prstGeom prst="rect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84</Words>
  <Application>Microsoft Office PowerPoint</Application>
  <PresentationFormat>Экран (16:9)</PresentationFormat>
  <Paragraphs>10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Times New Roman</vt:lpstr>
      <vt:lpstr>Raleway</vt:lpstr>
      <vt:lpstr>Lato</vt:lpstr>
      <vt:lpstr>Swiss</vt:lpstr>
      <vt:lpstr>Форматы психологической поддержки учащимся: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Форматы психологической поддержки учащимся:</dc:title>
  <dc:creator>Динар</dc:creator>
  <cp:lastModifiedBy>User</cp:lastModifiedBy>
  <cp:revision>6</cp:revision>
  <dcterms:modified xsi:type="dcterms:W3CDTF">2020-04-08T07:53:10Z</dcterms:modified>
</cp:coreProperties>
</file>